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7" r:id="rId2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1/3/2025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1/3/2025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1/3/2025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1/3/2025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1/3/2025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1/3/2025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1/3/2025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1/3/2025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1/3/2025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1/3/2025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1/3/2025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 txBox="1">
            <a:spLocks/>
          </p:cNvSpPr>
          <p:nvPr userDrawn="1"/>
        </p:nvSpPr>
        <p:spPr bwMode="auto">
          <a:xfrm>
            <a:off x="3276600" y="620713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endParaRPr lang="en-US" sz="32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B Titr" pitchFamily="2" charset="-78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4294967295"/>
          </p:nvPr>
        </p:nvSpPr>
        <p:spPr>
          <a:xfrm>
            <a:off x="251520" y="1844824"/>
            <a:ext cx="8640960" cy="4392488"/>
          </a:xfrm>
          <a:ln>
            <a:solidFill>
              <a:schemeClr val="bg1">
                <a:lumMod val="50000"/>
              </a:schemeClr>
            </a:solidFill>
          </a:ln>
        </p:spPr>
        <p:txBody>
          <a:bodyPr/>
          <a:lstStyle/>
          <a:p>
            <a:endParaRPr lang="fa-I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5200" y="6356350"/>
            <a:ext cx="1614488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>
              <a:defRPr sz="1400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71625" y="6356350"/>
            <a:ext cx="5643563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>
              <a:defRPr sz="1600" b="1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14313" y="6356350"/>
            <a:ext cx="1257300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 rtl="0">
              <a:defRPr sz="1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80C4A78-FA70-41FE-8024-3808F0CA7252}" type="slidenum">
              <a:rPr lang="fa-IR">
                <a:cs typeface="B Nazanin" pitchFamily="2" charset="-78"/>
              </a:rPr>
              <a:pPr>
                <a:defRPr/>
              </a:pPr>
              <a:t>‹#›</a:t>
            </a:fld>
            <a:endParaRPr lang="fa-IR">
              <a:cs typeface="B Nazanin" pitchFamily="2" charset="-78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 txBox="1">
            <a:spLocks/>
          </p:cNvSpPr>
          <p:nvPr userDrawn="1"/>
        </p:nvSpPr>
        <p:spPr bwMode="auto">
          <a:xfrm>
            <a:off x="3276600" y="620713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endParaRPr lang="en-US" sz="32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B Titr" pitchFamily="2" charset="-78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4294967295"/>
          </p:nvPr>
        </p:nvSpPr>
        <p:spPr>
          <a:xfrm>
            <a:off x="251520" y="1844824"/>
            <a:ext cx="8640960" cy="4392488"/>
          </a:xfrm>
          <a:ln>
            <a:solidFill>
              <a:schemeClr val="bg1">
                <a:lumMod val="50000"/>
              </a:schemeClr>
            </a:solidFill>
          </a:ln>
        </p:spPr>
        <p:txBody>
          <a:bodyPr/>
          <a:lstStyle/>
          <a:p>
            <a:endParaRPr lang="fa-I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5200" y="6356350"/>
            <a:ext cx="1614488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>
              <a:defRPr sz="1400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71625" y="6356350"/>
            <a:ext cx="5643563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>
              <a:defRPr sz="1600" b="1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14313" y="6356350"/>
            <a:ext cx="1257300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 rtl="0">
              <a:defRPr sz="1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80C4A78-FA70-41FE-8024-3808F0CA7252}" type="slidenum">
              <a:rPr lang="fa-IR">
                <a:cs typeface="B Nazanin" pitchFamily="2" charset="-78"/>
              </a:rPr>
              <a:pPr>
                <a:defRPr/>
              </a:pPr>
              <a:t>‹#›</a:t>
            </a:fld>
            <a:endParaRPr lang="fa-IR">
              <a:cs typeface="B Nazanin" pitchFamily="2" charset="-78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 txBox="1">
            <a:spLocks/>
          </p:cNvSpPr>
          <p:nvPr userDrawn="1"/>
        </p:nvSpPr>
        <p:spPr bwMode="auto">
          <a:xfrm>
            <a:off x="3276600" y="620713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endParaRPr lang="en-US" sz="32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B Titr" pitchFamily="2" charset="-78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4294967295"/>
          </p:nvPr>
        </p:nvSpPr>
        <p:spPr>
          <a:xfrm>
            <a:off x="251520" y="1844824"/>
            <a:ext cx="8640960" cy="4392488"/>
          </a:xfrm>
          <a:ln>
            <a:solidFill>
              <a:schemeClr val="bg1">
                <a:lumMod val="50000"/>
              </a:schemeClr>
            </a:solidFill>
          </a:ln>
        </p:spPr>
        <p:txBody>
          <a:bodyPr/>
          <a:lstStyle/>
          <a:p>
            <a:endParaRPr lang="fa-I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5200" y="6356350"/>
            <a:ext cx="1614488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>
              <a:defRPr sz="1400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71625" y="6356350"/>
            <a:ext cx="5643563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>
              <a:defRPr sz="1600" b="1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14313" y="6356350"/>
            <a:ext cx="1257300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 rtl="0">
              <a:defRPr sz="1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80C4A78-FA70-41FE-8024-3808F0CA7252}" type="slidenum">
              <a:rPr lang="fa-IR">
                <a:cs typeface="B Nazanin" pitchFamily="2" charset="-78"/>
              </a:rPr>
              <a:pPr>
                <a:defRPr/>
              </a:pPr>
              <a:t>‹#›</a:t>
            </a:fld>
            <a:endParaRPr lang="fa-IR">
              <a:cs typeface="B Nazanin" pitchFamily="2" charset="-78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 txBox="1">
            <a:spLocks/>
          </p:cNvSpPr>
          <p:nvPr userDrawn="1"/>
        </p:nvSpPr>
        <p:spPr bwMode="auto">
          <a:xfrm>
            <a:off x="3276600" y="620713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endParaRPr lang="en-US" sz="32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B Titr" pitchFamily="2" charset="-78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4294967295"/>
          </p:nvPr>
        </p:nvSpPr>
        <p:spPr>
          <a:xfrm>
            <a:off x="251520" y="1844824"/>
            <a:ext cx="8640960" cy="4392488"/>
          </a:xfrm>
          <a:ln>
            <a:solidFill>
              <a:schemeClr val="bg1">
                <a:lumMod val="50000"/>
              </a:schemeClr>
            </a:solidFill>
          </a:ln>
        </p:spPr>
        <p:txBody>
          <a:bodyPr/>
          <a:lstStyle/>
          <a:p>
            <a:endParaRPr lang="fa-I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5200" y="6356350"/>
            <a:ext cx="1614488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>
              <a:defRPr sz="1400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71625" y="6356350"/>
            <a:ext cx="5643563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>
              <a:defRPr sz="1600" b="1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14313" y="6356350"/>
            <a:ext cx="1257300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 rtl="0">
              <a:defRPr sz="1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80C4A78-FA70-41FE-8024-3808F0CA7252}" type="slidenum">
              <a:rPr lang="fa-IR">
                <a:cs typeface="B Nazanin" pitchFamily="2" charset="-78"/>
              </a:rPr>
              <a:pPr>
                <a:defRPr/>
              </a:pPr>
              <a:t>‹#›</a:t>
            </a:fld>
            <a:endParaRPr lang="fa-IR">
              <a:cs typeface="B Nazanin" pitchFamily="2" charset="-78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 txBox="1">
            <a:spLocks/>
          </p:cNvSpPr>
          <p:nvPr userDrawn="1"/>
        </p:nvSpPr>
        <p:spPr bwMode="auto">
          <a:xfrm>
            <a:off x="3276600" y="620713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endParaRPr lang="en-US" sz="32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B Titr" pitchFamily="2" charset="-78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4294967295"/>
          </p:nvPr>
        </p:nvSpPr>
        <p:spPr>
          <a:xfrm>
            <a:off x="251520" y="1844824"/>
            <a:ext cx="8640960" cy="4392488"/>
          </a:xfrm>
          <a:ln>
            <a:solidFill>
              <a:schemeClr val="bg1">
                <a:lumMod val="50000"/>
              </a:schemeClr>
            </a:solidFill>
          </a:ln>
        </p:spPr>
        <p:txBody>
          <a:bodyPr/>
          <a:lstStyle/>
          <a:p>
            <a:endParaRPr lang="fa-I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5200" y="6356350"/>
            <a:ext cx="1614488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>
              <a:defRPr sz="1400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71625" y="6356350"/>
            <a:ext cx="5643563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>
              <a:defRPr sz="1600" b="1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14313" y="6356350"/>
            <a:ext cx="1257300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 rtl="0">
              <a:defRPr sz="1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80C4A78-FA70-41FE-8024-3808F0CA7252}" type="slidenum">
              <a:rPr lang="fa-IR">
                <a:cs typeface="B Nazanin" pitchFamily="2" charset="-78"/>
              </a:rPr>
              <a:pPr>
                <a:defRPr/>
              </a:pPr>
              <a:t>‹#›</a:t>
            </a:fld>
            <a:endParaRPr lang="fa-IR">
              <a:cs typeface="B Nazanin" pitchFamily="2" charset="-78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 txBox="1">
            <a:spLocks/>
          </p:cNvSpPr>
          <p:nvPr userDrawn="1"/>
        </p:nvSpPr>
        <p:spPr bwMode="auto">
          <a:xfrm>
            <a:off x="3276600" y="620713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endParaRPr lang="en-US" sz="32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B Titr" pitchFamily="2" charset="-78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4294967295"/>
          </p:nvPr>
        </p:nvSpPr>
        <p:spPr>
          <a:xfrm>
            <a:off x="251520" y="1844824"/>
            <a:ext cx="8640960" cy="4392488"/>
          </a:xfrm>
          <a:ln>
            <a:solidFill>
              <a:schemeClr val="bg1">
                <a:lumMod val="50000"/>
              </a:schemeClr>
            </a:solidFill>
          </a:ln>
        </p:spPr>
        <p:txBody>
          <a:bodyPr/>
          <a:lstStyle/>
          <a:p>
            <a:endParaRPr lang="fa-I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5200" y="6356350"/>
            <a:ext cx="1614488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>
              <a:defRPr sz="1400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71625" y="6356350"/>
            <a:ext cx="5643563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>
              <a:defRPr sz="1600" b="1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14313" y="6356350"/>
            <a:ext cx="1257300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 rtl="0">
              <a:defRPr sz="1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80C4A78-FA70-41FE-8024-3808F0CA7252}" type="slidenum">
              <a:rPr lang="fa-IR">
                <a:cs typeface="B Nazanin" pitchFamily="2" charset="-78"/>
              </a:rPr>
              <a:pPr>
                <a:defRPr/>
              </a:pPr>
              <a:t>‹#›</a:t>
            </a:fld>
            <a:endParaRPr lang="fa-IR">
              <a:cs typeface="B Nazanin" pitchFamily="2" charset="-78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 txBox="1">
            <a:spLocks/>
          </p:cNvSpPr>
          <p:nvPr userDrawn="1"/>
        </p:nvSpPr>
        <p:spPr bwMode="auto">
          <a:xfrm>
            <a:off x="3276600" y="620713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endParaRPr lang="en-US" sz="32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B Titr" pitchFamily="2" charset="-78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4294967295"/>
          </p:nvPr>
        </p:nvSpPr>
        <p:spPr>
          <a:xfrm>
            <a:off x="251520" y="1844824"/>
            <a:ext cx="8640960" cy="4392488"/>
          </a:xfrm>
          <a:ln>
            <a:solidFill>
              <a:schemeClr val="bg1">
                <a:lumMod val="50000"/>
              </a:schemeClr>
            </a:solidFill>
          </a:ln>
        </p:spPr>
        <p:txBody>
          <a:bodyPr/>
          <a:lstStyle/>
          <a:p>
            <a:endParaRPr lang="fa-I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5200" y="6356350"/>
            <a:ext cx="1614488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>
              <a:defRPr sz="1400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71625" y="6356350"/>
            <a:ext cx="5643563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>
              <a:defRPr sz="1600" b="1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14313" y="6356350"/>
            <a:ext cx="1257300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 rtl="0">
              <a:defRPr sz="1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80C4A78-FA70-41FE-8024-3808F0CA7252}" type="slidenum">
              <a:rPr lang="fa-IR">
                <a:cs typeface="B Nazanin" pitchFamily="2" charset="-78"/>
              </a:rPr>
              <a:pPr>
                <a:defRPr/>
              </a:pPr>
              <a:t>‹#›</a:t>
            </a:fld>
            <a:endParaRPr lang="fa-IR">
              <a:cs typeface="B Nazanin" pitchFamily="2" charset="-78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1/3/2025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1/3/2025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1/3/2025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1/3/2025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1/3/2025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1/3/2025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1/3/2025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1/3/2025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1/3/2025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1/3/2025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1/3/2025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21.xml"/><Relationship Id="rId7" Type="http://schemas.openxmlformats.org/officeDocument/2006/relationships/slideLayout" Target="../slideLayouts/slideLayout25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11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72D089-3EC2-4863-BA2F-D01E7FAD7BFA}" type="datetimeFigureOut">
              <a:rPr lang="en-US" smtClean="0"/>
              <a:pPr/>
              <a:t>1/3/2025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5364F5-1618-471B-A560-F604522F4378}" type="datetimeFigureOut">
              <a:rPr lang="en-US" smtClean="0"/>
              <a:t>1/3/2025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  <p:sldLayoutId id="2147483673" r:id="rId6"/>
    <p:sldLayoutId id="2147483674" r:id="rId7"/>
    <p:sldLayoutId id="2147483675" r:id="rId8"/>
    <p:sldLayoutId id="2147483676" r:id="rId9"/>
    <p:sldLayoutId id="2147483677" r:id="rId10"/>
    <p:sldLayoutId id="2147483678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1550" y="1643063"/>
            <a:ext cx="7134225" cy="1714500"/>
          </a:xfrm>
        </p:spPr>
        <p:txBody>
          <a:bodyPr rtlCol="1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a-IR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cs typeface="B Titr" pitchFamily="2" charset="-78"/>
              </a:rPr>
              <a:t>عنوان مقاله</a:t>
            </a:r>
          </a:p>
        </p:txBody>
      </p:sp>
      <p:sp>
        <p:nvSpPr>
          <p:cNvPr id="10243" name="Subtitle 2"/>
          <p:cNvSpPr txBox="1">
            <a:spLocks/>
          </p:cNvSpPr>
          <p:nvPr/>
        </p:nvSpPr>
        <p:spPr bwMode="auto">
          <a:xfrm>
            <a:off x="2032000" y="4456113"/>
            <a:ext cx="5013325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rtl="1">
              <a:spcBef>
                <a:spcPct val="20000"/>
              </a:spcBef>
              <a:buFont typeface="Arial" charset="0"/>
              <a:buNone/>
            </a:pPr>
            <a:r>
              <a:rPr lang="fa-IR" sz="2400" dirty="0">
                <a:latin typeface="Calibri" pitchFamily="34" charset="0"/>
                <a:cs typeface="B Titr" pitchFamily="2" charset="-78"/>
              </a:rPr>
              <a:t>ارائه‌دهنده: </a:t>
            </a:r>
          </a:p>
        </p:txBody>
      </p:sp>
      <p:sp>
        <p:nvSpPr>
          <p:cNvPr id="10244" name="Subtitle 2"/>
          <p:cNvSpPr txBox="1">
            <a:spLocks/>
          </p:cNvSpPr>
          <p:nvPr/>
        </p:nvSpPr>
        <p:spPr bwMode="auto">
          <a:xfrm>
            <a:off x="2032000" y="5027613"/>
            <a:ext cx="5013325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rtl="1">
              <a:spcBef>
                <a:spcPct val="20000"/>
              </a:spcBef>
              <a:buFont typeface="Arial" charset="0"/>
              <a:buNone/>
            </a:pPr>
            <a:r>
              <a:rPr lang="fa-IR" sz="2400" dirty="0">
                <a:latin typeface="Calibri" pitchFamily="34" charset="0"/>
                <a:cs typeface="B Titr" pitchFamily="2" charset="-78"/>
              </a:rPr>
              <a:t>کد مقاله:</a:t>
            </a:r>
          </a:p>
        </p:txBody>
      </p:sp>
      <p:sp>
        <p:nvSpPr>
          <p:cNvPr id="10245" name="Subtitle 2"/>
          <p:cNvSpPr txBox="1">
            <a:spLocks/>
          </p:cNvSpPr>
          <p:nvPr/>
        </p:nvSpPr>
        <p:spPr bwMode="auto">
          <a:xfrm>
            <a:off x="2032000" y="3894138"/>
            <a:ext cx="5013325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 rtl="1">
              <a:spcBef>
                <a:spcPct val="20000"/>
              </a:spcBef>
              <a:buFont typeface="Arial" charset="0"/>
              <a:buNone/>
            </a:pPr>
            <a:r>
              <a:rPr lang="fa-IR" sz="2400" b="1" dirty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cs typeface="B Titr" pitchFamily="2" charset="-78"/>
              </a:rPr>
              <a:t>نویسنده / نويسندگان:</a:t>
            </a:r>
            <a:endParaRPr lang="fa-IR" sz="2400" b="1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  <a:latin typeface="Calibri" pitchFamily="34" charset="0"/>
              <a:cs typeface="B Titr" pitchFamily="2" charset="-78"/>
            </a:endParaRPr>
          </a:p>
        </p:txBody>
      </p:sp>
      <p:pic>
        <p:nvPicPr>
          <p:cNvPr id="7" name="Picture 6" descr="C:\Users\Dr Doostizadeh 2023\Desktop\header-icpse-15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987"/>
            <a:ext cx="9143999" cy="12461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9" name="Content Placeholder 4"/>
          <p:cNvSpPr>
            <a:spLocks noGrp="1"/>
          </p:cNvSpPr>
          <p:nvPr>
            <p:ph idx="4294967295"/>
          </p:nvPr>
        </p:nvSpPr>
        <p:spPr>
          <a:xfrm>
            <a:off x="250825" y="1916113"/>
            <a:ext cx="8642350" cy="4321175"/>
          </a:xfrm>
          <a:noFill/>
          <a:ln>
            <a:solidFill>
              <a:srgbClr val="7F7F7F"/>
            </a:solidFill>
          </a:ln>
        </p:spPr>
        <p:txBody>
          <a:bodyPr anchor="ctr"/>
          <a:lstStyle/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مقدمه و هدف</a:t>
            </a:r>
          </a:p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تئوری و پیشینه تحقیق</a:t>
            </a:r>
          </a:p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مواد و روشها</a:t>
            </a:r>
          </a:p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نتايج و بحث</a:t>
            </a:r>
          </a:p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نتيجه گيري و پيشنهادات</a:t>
            </a:r>
            <a:endParaRPr kumimoji="1" lang="fa-IR" altLang="en-US" sz="2400" b="1" dirty="0">
              <a:latin typeface="Courier New" pitchFamily="49" charset="0"/>
              <a:cs typeface="B Nazanin" pitchFamily="2" charset="-78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D048DA6-3ECE-4715-BA08-7CAF12B24995}" type="slidenum">
              <a:rPr lang="fa-IR" smtClean="0">
                <a:cs typeface="B Nazanin" pitchFamily="2" charset="-78"/>
              </a:rPr>
              <a:pPr>
                <a:defRPr/>
              </a:pPr>
              <a:t>2</a:t>
            </a:fld>
            <a:endParaRPr lang="fa-IR">
              <a:cs typeface="B Nazanin" pitchFamily="2" charset="-78"/>
            </a:endParaRPr>
          </a:p>
        </p:txBody>
      </p:sp>
      <p:sp>
        <p:nvSpPr>
          <p:cNvPr id="6" name="Subtitle 2"/>
          <p:cNvSpPr txBox="1">
            <a:spLocks/>
          </p:cNvSpPr>
          <p:nvPr/>
        </p:nvSpPr>
        <p:spPr bwMode="auto">
          <a:xfrm>
            <a:off x="3462242" y="1335005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r>
              <a:rPr lang="fa-IR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ahoma" pitchFamily="34" charset="0"/>
                <a:cs typeface="B Titr" pitchFamily="2" charset="-78"/>
              </a:rPr>
              <a:t>عناوین اصلی</a:t>
            </a:r>
            <a:endParaRPr lang="en-US" sz="32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ahoma" pitchFamily="34" charset="0"/>
              <a:cs typeface="B Titr" pitchFamily="2" charset="-78"/>
            </a:endParaRPr>
          </a:p>
        </p:txBody>
      </p:sp>
      <p:pic>
        <p:nvPicPr>
          <p:cNvPr id="9" name="Picture 8" descr="C:\Users\Dr Doostizadeh 2023\Desktop\header-icpse-15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987"/>
            <a:ext cx="9143999" cy="12461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3" name="Content Placeholder 4"/>
          <p:cNvSpPr>
            <a:spLocks noGrp="1"/>
          </p:cNvSpPr>
          <p:nvPr>
            <p:ph idx="4294967295"/>
          </p:nvPr>
        </p:nvSpPr>
        <p:spPr>
          <a:xfrm>
            <a:off x="107950" y="1916113"/>
            <a:ext cx="8642350" cy="4321175"/>
          </a:xfrm>
          <a:noFill/>
          <a:ln>
            <a:solidFill>
              <a:srgbClr val="7F7F7F"/>
            </a:solidFill>
          </a:ln>
        </p:spPr>
        <p:txBody>
          <a:bodyPr anchor="ctr"/>
          <a:lstStyle/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در این قسمت مقدمه و هدف تحقیق ارائه می گردد.</a:t>
            </a:r>
            <a:endParaRPr kumimoji="1" lang="fa-IR" altLang="en-US" sz="2400" b="1" dirty="0">
              <a:latin typeface="Courier New" pitchFamily="49" charset="0"/>
              <a:cs typeface="B Nazanin" pitchFamily="2" charset="-78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77838514-D04B-4C26-93A6-3C7B6380CEAA}" type="slidenum">
              <a:rPr lang="fa-IR" smtClean="0">
                <a:cs typeface="B Nazanin" pitchFamily="2" charset="-78"/>
              </a:rPr>
              <a:pPr>
                <a:defRPr/>
              </a:pPr>
              <a:t>3</a:t>
            </a:fld>
            <a:endParaRPr lang="fa-IR">
              <a:cs typeface="B Nazanin" pitchFamily="2" charset="-78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 bwMode="auto">
          <a:xfrm>
            <a:off x="3378508" y="1348854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r>
              <a:rPr lang="fa-IR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ahoma" pitchFamily="34" charset="0"/>
                <a:cs typeface="B Titr" pitchFamily="2" charset="-78"/>
              </a:rPr>
              <a:t>مقدمه و هدف</a:t>
            </a:r>
          </a:p>
        </p:txBody>
      </p:sp>
      <p:pic>
        <p:nvPicPr>
          <p:cNvPr id="10" name="Picture 9" descr="C:\Users\Dr Doostizadeh 2023\Desktop\header-icpse-15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987"/>
            <a:ext cx="9143999" cy="12461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7" name="Content Placeholder 4"/>
          <p:cNvSpPr>
            <a:spLocks noGrp="1"/>
          </p:cNvSpPr>
          <p:nvPr>
            <p:ph idx="4294967295"/>
          </p:nvPr>
        </p:nvSpPr>
        <p:spPr>
          <a:xfrm>
            <a:off x="250825" y="1916113"/>
            <a:ext cx="8642350" cy="4321175"/>
          </a:xfrm>
          <a:noFill/>
          <a:ln>
            <a:solidFill>
              <a:srgbClr val="7F7F7F"/>
            </a:solidFill>
          </a:ln>
        </p:spPr>
        <p:txBody>
          <a:bodyPr anchor="ctr"/>
          <a:lstStyle/>
          <a:p>
            <a:pPr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در این قسمت تئوری و پیشینه تحقیق ارائه می گردد.</a:t>
            </a:r>
            <a:endParaRPr kumimoji="1" lang="fa-IR" altLang="en-US" sz="2400" b="1" dirty="0">
              <a:latin typeface="Courier New" pitchFamily="49" charset="0"/>
              <a:cs typeface="B Nazanin" pitchFamily="2" charset="-78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a-IR" dirty="0"/>
              <a:t>كد مقاله: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2C77AFFF-6A99-4D21-BB8C-C31F0F9A060C}" type="slidenum">
              <a:rPr lang="fa-IR" smtClean="0">
                <a:cs typeface="B Nazanin" pitchFamily="2" charset="-78"/>
              </a:rPr>
              <a:pPr>
                <a:defRPr/>
              </a:pPr>
              <a:t>4</a:t>
            </a:fld>
            <a:endParaRPr lang="fa-IR">
              <a:cs typeface="B Nazanin" pitchFamily="2" charset="-78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 bwMode="auto">
          <a:xfrm>
            <a:off x="3465654" y="1324769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r>
              <a:rPr lang="fa-IR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ahoma" pitchFamily="34" charset="0"/>
                <a:cs typeface="B Titr" pitchFamily="2" charset="-78"/>
              </a:rPr>
              <a:t>تئوری و پیشینه تحقیق</a:t>
            </a:r>
          </a:p>
        </p:txBody>
      </p:sp>
      <p:pic>
        <p:nvPicPr>
          <p:cNvPr id="9" name="Picture 8" descr="C:\Users\Dr Doostizadeh 2023\Desktop\header-icpse-15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987"/>
            <a:ext cx="9143999" cy="12461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1" name="Content Placeholder 4"/>
          <p:cNvSpPr>
            <a:spLocks noGrp="1"/>
          </p:cNvSpPr>
          <p:nvPr>
            <p:ph idx="4294967295"/>
          </p:nvPr>
        </p:nvSpPr>
        <p:spPr>
          <a:xfrm>
            <a:off x="250825" y="1916113"/>
            <a:ext cx="8642350" cy="4321175"/>
          </a:xfrm>
          <a:noFill/>
          <a:ln>
            <a:solidFill>
              <a:srgbClr val="7F7F7F"/>
            </a:solidFill>
          </a:ln>
        </p:spPr>
        <p:txBody>
          <a:bodyPr anchor="ctr"/>
          <a:lstStyle/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در این قسمت مواد و روشهای تحقیق ارائه می گردد.</a:t>
            </a:r>
            <a:endParaRPr kumimoji="1" lang="fa-IR" altLang="en-US" sz="2400" b="1" dirty="0">
              <a:latin typeface="Courier New" pitchFamily="49" charset="0"/>
              <a:cs typeface="B Nazanin" pitchFamily="2" charset="-78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1BCF5493-4F8D-4684-9FA9-8FB4228CE308}" type="slidenum">
              <a:rPr lang="fa-IR" smtClean="0">
                <a:cs typeface="B Nazanin" pitchFamily="2" charset="-78"/>
              </a:rPr>
              <a:pPr>
                <a:defRPr/>
              </a:pPr>
              <a:t>5</a:t>
            </a:fld>
            <a:endParaRPr lang="fa-IR">
              <a:cs typeface="B Nazanin" pitchFamily="2" charset="-78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 bwMode="auto">
          <a:xfrm>
            <a:off x="3489538" y="1356614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r>
              <a:rPr lang="fa-IR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ahoma" pitchFamily="34" charset="0"/>
                <a:cs typeface="B Titr" pitchFamily="2" charset="-78"/>
              </a:rPr>
              <a:t>مواد و روشها </a:t>
            </a:r>
          </a:p>
        </p:txBody>
      </p:sp>
      <p:pic>
        <p:nvPicPr>
          <p:cNvPr id="10" name="Picture 9" descr="C:\Users\Dr Doostizadeh 2023\Desktop\header-icpse-15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987"/>
            <a:ext cx="9143999" cy="12461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5" name="Content Placeholder 4"/>
          <p:cNvSpPr>
            <a:spLocks noGrp="1"/>
          </p:cNvSpPr>
          <p:nvPr>
            <p:ph idx="4294967295"/>
          </p:nvPr>
        </p:nvSpPr>
        <p:spPr>
          <a:xfrm>
            <a:off x="250825" y="1916113"/>
            <a:ext cx="8642350" cy="4321175"/>
          </a:xfrm>
          <a:noFill/>
          <a:ln>
            <a:solidFill>
              <a:srgbClr val="7F7F7F"/>
            </a:solidFill>
          </a:ln>
        </p:spPr>
        <p:txBody>
          <a:bodyPr anchor="ctr"/>
          <a:lstStyle/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در این قسمت نتایج و بحث تحقیق ارائه می گردد.</a:t>
            </a:r>
            <a:endParaRPr kumimoji="1" lang="fa-IR" altLang="en-US" sz="2400" b="1" dirty="0">
              <a:latin typeface="Courier New" pitchFamily="49" charset="0"/>
              <a:cs typeface="B Nazanin" pitchFamily="2" charset="-78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a-IR" dirty="0"/>
              <a:t>كد مقاله: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B46E589F-5AA1-44A0-9E69-A1683CCF8852}" type="slidenum">
              <a:rPr lang="fa-IR" smtClean="0">
                <a:cs typeface="B Nazanin" pitchFamily="2" charset="-78"/>
              </a:rPr>
              <a:pPr>
                <a:defRPr/>
              </a:pPr>
              <a:t>6</a:t>
            </a:fld>
            <a:endParaRPr lang="fa-IR">
              <a:cs typeface="B Nazanin" pitchFamily="2" charset="-78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 bwMode="auto">
          <a:xfrm>
            <a:off x="3453144" y="1354138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r>
              <a:rPr lang="fa-IR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ahoma" pitchFamily="34" charset="0"/>
                <a:cs typeface="B Titr" pitchFamily="2" charset="-78"/>
              </a:rPr>
              <a:t>نتایج و بحث</a:t>
            </a:r>
          </a:p>
        </p:txBody>
      </p:sp>
      <p:pic>
        <p:nvPicPr>
          <p:cNvPr id="10" name="Picture 9" descr="C:\Users\Dr Doostizadeh 2023\Desktop\header-icpse-15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987"/>
            <a:ext cx="9143999" cy="12461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9" name="Content Placeholder 4"/>
          <p:cNvSpPr>
            <a:spLocks noGrp="1"/>
          </p:cNvSpPr>
          <p:nvPr>
            <p:ph idx="4294967295"/>
          </p:nvPr>
        </p:nvSpPr>
        <p:spPr>
          <a:xfrm>
            <a:off x="250825" y="1916113"/>
            <a:ext cx="8642350" cy="4321175"/>
          </a:xfrm>
          <a:noFill/>
          <a:ln>
            <a:solidFill>
              <a:srgbClr val="7F7F7F"/>
            </a:solidFill>
          </a:ln>
        </p:spPr>
        <p:txBody>
          <a:bodyPr anchor="ctr"/>
          <a:lstStyle/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در این قسمت نتیجه گیری و پیشنهادات تحقیق ارائه می گردد.</a:t>
            </a:r>
            <a:endParaRPr kumimoji="1" lang="fa-IR" altLang="en-US" sz="2400" b="1" dirty="0">
              <a:latin typeface="Courier New" pitchFamily="49" charset="0"/>
              <a:cs typeface="B Nazanin" pitchFamily="2" charset="-78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18B74D9B-341D-4093-BC2C-75F58BA930DA}" type="slidenum">
              <a:rPr lang="fa-IR" smtClean="0">
                <a:cs typeface="B Nazanin" pitchFamily="2" charset="-78"/>
              </a:rPr>
              <a:pPr>
                <a:defRPr/>
              </a:pPr>
              <a:t>7</a:t>
            </a:fld>
            <a:endParaRPr lang="fa-IR">
              <a:cs typeface="B Nazanin" pitchFamily="2" charset="-78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 bwMode="auto">
          <a:xfrm>
            <a:off x="3530600" y="1324769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r>
              <a:rPr lang="fa-IR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ahoma" pitchFamily="34" charset="0"/>
                <a:cs typeface="B Titr" pitchFamily="2" charset="-78"/>
              </a:rPr>
              <a:t>نتیجه‌گیری و پیشنهادات</a:t>
            </a:r>
          </a:p>
        </p:txBody>
      </p:sp>
      <p:pic>
        <p:nvPicPr>
          <p:cNvPr id="10" name="Picture 9" descr="C:\Users\Dr Doostizadeh 2023\Desktop\header-icpse-15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987"/>
            <a:ext cx="9143999" cy="12461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 dirty="0"/>
              <a:t>عنوان مقاله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708481D6-ACB4-4F23-885A-6936A7BC4992}" type="slidenum">
              <a:rPr lang="fa-IR" smtClean="0">
                <a:cs typeface="B Nazanin" pitchFamily="2" charset="-78"/>
              </a:rPr>
              <a:pPr>
                <a:defRPr/>
              </a:pPr>
              <a:t>8</a:t>
            </a:fld>
            <a:endParaRPr lang="fa-IR">
              <a:cs typeface="B Nazanin" pitchFamily="2" charset="-78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 bwMode="auto">
          <a:xfrm>
            <a:off x="3494087" y="1389797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r>
              <a:rPr lang="fa-IR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ahoma" pitchFamily="34" charset="0"/>
                <a:cs typeface="B Titr" pitchFamily="2" charset="-78"/>
              </a:rPr>
              <a:t>تشکر و قدردانی</a:t>
            </a:r>
          </a:p>
        </p:txBody>
      </p:sp>
      <p:pic>
        <p:nvPicPr>
          <p:cNvPr id="9" name="Picture 8" descr="C:\Users\Dr Doostizadeh 2023\Desktop\header-icpse-15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987"/>
            <a:ext cx="9143999" cy="12461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18BE28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114</TotalTime>
  <Words>168</Words>
  <Application>Microsoft Office PowerPoint</Application>
  <PresentationFormat>On-screen Show (4:3)</PresentationFormat>
  <Paragraphs>42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8" baseType="lpstr">
      <vt:lpstr>Arial</vt:lpstr>
      <vt:lpstr>B Nazanin</vt:lpstr>
      <vt:lpstr>B Titr</vt:lpstr>
      <vt:lpstr>Calibri</vt:lpstr>
      <vt:lpstr>Courier New</vt:lpstr>
      <vt:lpstr>Tahoma</vt:lpstr>
      <vt:lpstr>Times New Roman</vt:lpstr>
      <vt:lpstr>Wingdings</vt:lpstr>
      <vt:lpstr>Office Theme</vt:lpstr>
      <vt:lpstr>Custom Design</vt:lpstr>
      <vt:lpstr>عنوان مقاله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عنوان مقاله</dc:title>
  <dc:creator>h.rashidifar</dc:creator>
  <cp:lastModifiedBy>Dr Doostizadeh 2023</cp:lastModifiedBy>
  <cp:revision>67</cp:revision>
  <dcterms:created xsi:type="dcterms:W3CDTF">2013-12-01T05:41:48Z</dcterms:created>
  <dcterms:modified xsi:type="dcterms:W3CDTF">2025-01-03T19:51:21Z</dcterms:modified>
</cp:coreProperties>
</file>